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E11F8-8856-437F-B701-01E9C917888B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C848-B4AB-41CD-AE27-29DA16E1B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A80F6-02A9-4858-B117-5B6E09368C9D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36CE-69D9-4E9F-8DB4-04681B320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D070-EDFB-48E7-8FFF-9B5F27E5CB64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0F57F-D0A0-4773-92E3-B01E17D3A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0ED0F-B569-4D06-A4A3-B7418E3746FB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74054-FEC6-4715-B0AC-B74C8780E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E9585-6DD4-485C-905C-9EE89F8FA079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A0DD0-6B6D-4BC8-BB14-2E1639D31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5C84A-5D62-4A28-A34E-25AFC4F0366E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2F05D-F564-48AE-9A83-8F852DE4E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A36C-9881-4F2D-8892-3D4DE0A1CF5C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7F56-11AA-4598-AEA0-98C04A57A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B8EE6-4AA0-4124-A1C0-CE3FBCD5DFFE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43B86-66A7-4F19-B9F3-C6BAED69A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0233-B31A-41D1-B27C-D41DCD486B4F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A279-24C9-4C09-BF21-2FE751EE1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75244-F675-4B13-9627-78D2E4D9FA30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E54BD-2E8A-4AF2-82EF-398498F9C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4B3E6-85BC-416E-AA22-020CB5469B20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8803-8501-4603-B8A7-E8B3B82AB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EF8096-D591-4E10-BEE4-AE74739D187B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CCB699-DD36-4194-86CE-11D45052E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560228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коррекционно-педагогической работы с  детьми с задержкой психического развития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Институциональный уровень: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Ежегодный приказ УО администрации города Соликамска о порядке комплектования специальных (коррекционных) классов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VIII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вида на текущий учебный год;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УО от 12.12.2013г. № СЭД-010-01-18-641 «Об организации дифференциально-диагностического обследования детей раннего дошкольного, школьного возраста с ОВЗ, трудностями в обучении, детей-сирот, детей оставшихся без попечения родителей, детей подростков 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девиантными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формами поведения в 2014 году.»;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Устав ОУ, лицензия;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Локальные акты ОУ о порядке функционирования специальных (коррекционных) классах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вида;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Положение о специальных (коррекционных) классах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вида , разработанное ОУ;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Положение о логопедическом пункте;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Положение об индивидуальном обучении на дому;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Справки по результатам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контроля за знаниями, умениями, навыками учащихся специальных (коррекционных) классов- С(К)К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вида;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Документация педагога С(К)К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вида;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Нормативно-правовое обеспечение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ОУ: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8529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Письмо МО РФ от 27.03.2000г. № 127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901 – «О психолого-медико-педагогическом консилиуме (ПМПк) образовательного учреждения»;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Приказ о создании ПМПк ОУ;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Положение о ПМПк ОУ;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Договор о взаимодействии ПМПК и ПМПк ОУ;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Договор  между ОУ (в лице руководителя ОУ и родителями (законными представителями) воспитанника (учащегося ОУ) о его психолого-медико-педагогическом обследовании и сопровождении;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План работы ПМПк ОУ  на учебный год;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Отчет о работе ПМПк ОУ;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Журнал записи и учета на ПМПк ОУ;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Журнал протоколов заседаний ПМПк ОУ;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 регистрации заключений и рекомендаций специалистов, коллегиального заключения и рекомендаций ПМПк ОУ;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 архива ПМПк;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Карта развития ребенка;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Представления специалистов ПМПк;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Коллегиальное заключение ПМПк;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Коррекционно-образовательный (коррекционно-развивающий) маршрут ребенка;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Лист динамики развития ребенка;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образования: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и учебные планы С(К)ОУ (классов)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общеобразовательных учреждений: Коррекционно-развивающее обучение: Нач. классы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сост. Л.А.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Вохмянина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М.: Дрофа, 2000г.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общеобразовательных учреждений: Коррекционно-развивающее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обучение: Нач. классы (1-4)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ред. С.Г. Шевченко-М.: Школьная пресса, 2004г.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программы начальных классов специальной общеобразовательной школы для детей с ЗПР и специальных классов выравнивания для детей с ЗПР – М., 1986г.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VI-IX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 7 вида ведется по массовым программам и строиться с учетом рекомендаций к изменению планирования, журнал Дефектология, 1993г., № 1-4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учителя С(К)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дела учащихся;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заключения ПМПК в  личном деле учащегося (за последний год);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УО в С(К)К 7 вида учащегося ( за последний год);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 учебного процесса;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комплексного изучения учащегося;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Листы контроля динамики для ПМПК;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комплектования групп ИГКЗ;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 ИГКЗ;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ИГКЗ;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учета ИГКЗ;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Тетради ИГКЗ;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Дневники наблюдения;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городе с 1990 года функционируют специальные (коррекционные) классы – 7 вида, функционируют на базе следующих образовательных учреждений: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1,2,4,7, 9,10,12,13,14,15.16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сегодняшний день в С(К)К 7 вида обучаются 466 человек, из них: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начальной школе -241 человек;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2-ая ступень – 225 человек;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80 % детей имеют ЗПР церебрально-органического генеза.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 задания задаются с учетом возможности их выполнения в следующих временных пределах: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1-ом классе (со второго полугодия) до 1 часа;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2-м классе до 1,5 часа;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3-4 классах  до 2-х часов;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5-7 классах до 2,5 часов;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этом учитываются индивидуальные психофизические особенности детей. Для обеспечения полноценного отдыха детей в воскресенье домашние задания на понедельник не задаются (исключение – литературное чтение)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учащихся С(К)К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вида, интегрированных в общеобразовательные программы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7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 в С(К)К 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вида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учащихся, интегрированных в ОУ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2010-2011 учебный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2011-2012 учебный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2012-2013 учебный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(2%)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коррекционно-педагогической работы с детьми с задержкой психического развития: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пропедевтической работы в изучении нового.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и соблюдение определенного охранительного педагогического режима.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педагогического такта.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речевой сферы.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 дифференцированный подход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учителю, работающему в С(К)К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вида: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совершенстве знай специальную психологию;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Создавай в классе благоприятный психологический климат;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Воздействуй на ребенка в соответствии с принципами лечебной педагогики;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Не раздражайся, будь терпелив и настойчив;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Помни: максимум поощрения, минимум наказания;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Требуя, учитывай реальные возможности ребенка;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Каждому ребенку – индивидуальный подход;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Индивидуально дозируй темп и объем работы;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Учитывай «зону ближайшего развития»;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Постепенно увеличивай и усложняй нагрузку;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Упражняй, упражняй, упражняй!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Утверждай позицию ребенка в коллективе, веру в свои силы;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Строго следуй режиму дня, предупреждай переутомление!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Сухомлинский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Не должно быть несчастных детей, душу которых гложет мысль, что они ни на что не  способны»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  <p:bldP spid="3" grpId="2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35413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наименовании специального (коррекционного) образования может указываться вид в зависимости от отклонений в развитии обучающихся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8291513" cy="44259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 – для детей глухих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 – для детей слабослышащих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 – для детей слепых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 – для детей слабовидящих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 – для детей с тяжелыми нарушениями речи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 – для детей с нарушениями опорно-двигательного аппарата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 – для детей с задержкой психического развития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 – для детей умственно отсталых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особенности,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свойственные всем детям с ЗПР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9244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детей с ЗПР отмечается минимальная, неглубокая степень умственной недостаточности;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ЗПР созревание организма и развитие психических процессов (мышления, памяти, внимания, восприятия), речи, эмоционально-волевой сферы личности – происходит неравномерно и в замедленном темпе, отставая от нормы на 1,5 – 2 года;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 детей с ЗПР  низкий уровень работоспособности, быстрая утомляемость, объем и темп ниже, чем у нормально развивающегося сверстника.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количества коррекционных классов комплектов и обучающихся в них детей.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11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2010-2011 учебный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2011-2012 учебный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2012-2013  учебный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2013-2014 учебный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 комплекты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ступень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ступень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данных нарушений: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9244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социальной обстановки (алкоголь, курение, асоциальное поведение родителей);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экологической обстановки;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патология беременности и родов (внутриутробные инфекции плода, оперативные роды, асфиксии, травмы во время родов);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на первом году жизни (перенесенные операции, нейроинфекции, травмы головы);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ранней диагностики отклонений в развитии ребенка;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несогласованность в работе специалистов ОУ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клинические типы ЗПР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ЗПР конституционного происхождения;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ЗПР соматогенного происхождения;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ЗПР психогенного происхождения;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ЗПР церебрально-органического генеза;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задержкой психического развития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Недоступно обучение по основной образовательной программе, усвоение которой не соответствует темпу их индивидуального развития.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В общеобразовательной школе, в классе с большим количеством детей, такой ребенок впервые начинает осознавать свою несостоятельность как ученика, у него возникает чувство неуверенности в себе, страх перед наказанием и уход в более доступную деятельность.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066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обучения детей с ЗПР регламентируется нормативными документами: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уровень: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18488" cy="46799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закон от 29 декабря 2012 года № 273-ФЗ «Об образовании в Российской Федерации» (ст. 42, 79);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Концепция Специального Федерального государственного стандарта для детей с ограниченными возможностями здоровья / М.: Просвещение, 2013г. – 42с.(стандарты второго поколения);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Типовое положение о специальном (коррекционном) образовательном учреждении для обучающихся, воспитанников с отклонениями в развитии. Утверждено постановлением  Правительства РФ от 12.03.1997г.№ 288;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Инструктивное письмо МО РФ № 48 от 04.09.1997г. «О специфике деятельности специальных (коррекционных) образовательных учреждений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I-VIII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видов»;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МО РФ от 27.03.2000г. № 127/901- « О психолого-медико-педагогическом консилиуме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образовательного учреждения»;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МО РФ от 18.04.2008г. № АФ – 150/06 «О создании условий для получения образования детьми с ОВЗ и детьми-инвалидами»;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МО и науки РФ от 30 августа 2013г. № 1015 «Порядок организации и осуществления образовательной деятельности по основным общеобразовательным программам-образовательным программам начального общего, основного и среднего образования»;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Приказ МО и науки РФ от 20.09.2013г. № 1082 «Об утверждении Положения о психолого-медико-педагогической комиссии».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Региональный уровень: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 департамента образования и науки Администрации Пермской области № 803 от 14.03.2001г. «Рекомендации по ведению личного дела обучающегося в специальном (коррекционном) учреждении (классе) для обучающихся с отклонениями в развитии всех видов»;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Письмо департамента образования и науки Администрации Пермской области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3252 от 19.09.2003г. «О создании в общеобразовательных школах обязательных условий для обучения детей с отклонениями в развитии»;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Инструктивное письмо департамента образования и науки Администрации Пермской области № 2383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 17.08.1999г. «О нормативах и организации индивидуального обучения детей с отклонениями в развитии в образовательных учреждениях всех типов и видов»;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 департамента образования администрации Пермской области от 15.10.2003г.№ 29/01-21/35590 «Об упорядочении процедуры обучения на дому».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1202</Words>
  <Application>Microsoft Office PowerPoint</Application>
  <PresentationFormat>Экран (4:3)</PresentationFormat>
  <Paragraphs>166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Специфика коррекционно-педагогической работы с  детьми с задержкой психического развития</vt:lpstr>
      <vt:lpstr>В наименовании специального (коррекционного) образования может указываться вид в зависимости от отклонений в развитии обучающихся.</vt:lpstr>
      <vt:lpstr>Типичные особенности,  свойственные всем детям с ЗПР</vt:lpstr>
      <vt:lpstr>Мониторинг количества коррекционных классов комплектов и обучающихся в них детей.</vt:lpstr>
      <vt:lpstr>Основные причины данных нарушений:</vt:lpstr>
      <vt:lpstr>Основные клинические типы ЗПР</vt:lpstr>
      <vt:lpstr>Для детей с задержкой психического развития</vt:lpstr>
      <vt:lpstr>Организация обучения детей с ЗПР регламентируется нормативными документами: Федеральный уровень:</vt:lpstr>
      <vt:lpstr>Региональный уровень:</vt:lpstr>
      <vt:lpstr>Институциональный уровень:</vt:lpstr>
      <vt:lpstr>Нормативно-правовое обеспечение  деятельности ПМПк ОУ:</vt:lpstr>
      <vt:lpstr>Содержание образования:</vt:lpstr>
      <vt:lpstr>Документация учителя С(К) VII вида.</vt:lpstr>
      <vt:lpstr>Статистика</vt:lpstr>
      <vt:lpstr>Домашние задания задаются с учетом возможности их выполнения в следующих временных пределах:</vt:lpstr>
      <vt:lpstr>Количество учащихся С(К)К VII вида, интегрированных в общеобразовательные программы</vt:lpstr>
      <vt:lpstr>Принципы коррекционно-педагогической работы с детьми с задержкой психического развития:</vt:lpstr>
      <vt:lpstr>Рекомендации учителю, работающему в С(К)К VII вида:</vt:lpstr>
      <vt:lpstr>В. Сухомлинский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коррекционно-педагогической работы с  детьми с задержкой психического развития</dc:title>
  <dc:creator>связной</dc:creator>
  <cp:lastModifiedBy>пмпк</cp:lastModifiedBy>
  <cp:revision>31</cp:revision>
  <dcterms:created xsi:type="dcterms:W3CDTF">2013-12-17T02:52:50Z</dcterms:created>
  <dcterms:modified xsi:type="dcterms:W3CDTF">2014-03-06T05:08:25Z</dcterms:modified>
</cp:coreProperties>
</file>